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90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9E8A-2ACB-4781-816E-7B2459A18FCD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B1C0-B429-405F-8164-6B2BA6B8F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9E8A-2ACB-4781-816E-7B2459A18FCD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B1C0-B429-405F-8164-6B2BA6B8F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9E8A-2ACB-4781-816E-7B2459A18FCD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B1C0-B429-405F-8164-6B2BA6B8F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9E8A-2ACB-4781-816E-7B2459A18FCD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B1C0-B429-405F-8164-6B2BA6B8F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9E8A-2ACB-4781-816E-7B2459A18FCD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B1C0-B429-405F-8164-6B2BA6B8F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9E8A-2ACB-4781-816E-7B2459A18FCD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B1C0-B429-405F-8164-6B2BA6B8F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9E8A-2ACB-4781-816E-7B2459A18FCD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B1C0-B429-405F-8164-6B2BA6B8F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9E8A-2ACB-4781-816E-7B2459A18FCD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B1C0-B429-405F-8164-6B2BA6B8F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9E8A-2ACB-4781-816E-7B2459A18FCD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B1C0-B429-405F-8164-6B2BA6B8F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9E8A-2ACB-4781-816E-7B2459A18FCD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B1C0-B429-405F-8164-6B2BA6B8F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9E8A-2ACB-4781-816E-7B2459A18FCD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B1C0-B429-405F-8164-6B2BA6B8F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99E8A-2ACB-4781-816E-7B2459A18FCD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9B1C0-B429-405F-8164-6B2BA6B8F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44775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PROJEKTOVANJE TEHNOLOGIJE ZAVARIVANJA</a:t>
            </a:r>
            <a:endParaRPr lang="sr-Latn-C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393"/>
            <a:ext cx="76200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Univerzitet</a:t>
            </a:r>
            <a:r>
              <a:rPr lang="en-US" dirty="0" smtClean="0">
                <a:solidFill>
                  <a:schemeClr val="tx1"/>
                </a:solidFill>
              </a:rPr>
              <a:t> u </a:t>
            </a:r>
            <a:r>
              <a:rPr lang="en-US" dirty="0" err="1" smtClean="0">
                <a:solidFill>
                  <a:schemeClr val="tx1"/>
                </a:solidFill>
              </a:rPr>
              <a:t>Novom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Sadu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Fakultet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tehničkih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nauka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Departman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proizvodno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mašinstvo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Katedra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materijale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tehnologije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spajanja</a:t>
            </a:r>
            <a:endParaRPr lang="sr-Latn-CS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62000" y="4648200"/>
            <a:ext cx="7620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chemeClr val="tx1"/>
                </a:solidFill>
              </a:rPr>
              <a:t>Doc.dr</a:t>
            </a:r>
            <a:r>
              <a:rPr lang="en-US" dirty="0" smtClean="0">
                <a:solidFill>
                  <a:schemeClr val="tx1"/>
                </a:solidFill>
              </a:rPr>
              <a:t> Sebastian Baloš</a:t>
            </a:r>
            <a:endParaRPr lang="sr-Latn-C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276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554162"/>
          </a:xfrm>
        </p:spPr>
        <p:txBody>
          <a:bodyPr>
            <a:normAutofit/>
          </a:bodyPr>
          <a:lstStyle/>
          <a:p>
            <a:r>
              <a:rPr lang="sr-Latn-CS" dirty="0" smtClean="0"/>
              <a:t>Pneumatske stege</a:t>
            </a:r>
            <a:br>
              <a:rPr lang="sr-Latn-CS" dirty="0" smtClean="0"/>
            </a:br>
            <a:r>
              <a:rPr lang="sr-Latn-CS" dirty="0" smtClean="0"/>
              <a:t>*Hidraulične stege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sr-Latn-CS" dirty="0" smtClean="0"/>
              <a:t>Šema rada:</a:t>
            </a:r>
            <a:endParaRPr lang="sr-Latn-C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 rot="180000">
            <a:off x="1324689" y="2595051"/>
            <a:ext cx="4480431" cy="4148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91200" y="2743200"/>
            <a:ext cx="2971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800" dirty="0" smtClean="0"/>
              <a:t>Klip jednostanog delovanja (sa oprugom)</a:t>
            </a:r>
          </a:p>
          <a:p>
            <a:endParaRPr lang="sr-Latn-CS" sz="2800" dirty="0" smtClean="0"/>
          </a:p>
          <a:p>
            <a:endParaRPr lang="sr-Latn-CS" sz="2800" dirty="0" smtClean="0"/>
          </a:p>
          <a:p>
            <a:r>
              <a:rPr lang="sr-Latn-CS" sz="2800" dirty="0" smtClean="0"/>
              <a:t>Klip dvostranog delovanja (bez opruge)</a:t>
            </a:r>
            <a:endParaRPr lang="sr-Latn-C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Pneumatske stege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304800" y="1371600"/>
            <a:ext cx="41148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4495800" y="2438400"/>
            <a:ext cx="4419600" cy="417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Stege sa pneumatskom komorom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 rot="5520000">
            <a:off x="1789048" y="1081472"/>
            <a:ext cx="5193661" cy="5760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Stege sa pneumatskim crevima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 rot="60000">
            <a:off x="1697572" y="2415015"/>
            <a:ext cx="6074078" cy="2479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Pneumohidraulične stege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 rot="60000">
            <a:off x="1623650" y="2570246"/>
            <a:ext cx="6400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Magnetne stege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Mogu biti sa stalnim magnetima i elektromagnetima</a:t>
            </a:r>
          </a:p>
          <a:p>
            <a:r>
              <a:rPr lang="sr-Latn-CS" dirty="0" smtClean="0"/>
              <a:t>Šema rada stege sa stalnim magnetima:</a:t>
            </a:r>
            <a:endParaRPr lang="sr-Latn-C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1524000" y="3581400"/>
            <a:ext cx="63436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Magnetne stege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 rot="180000">
            <a:off x="-29170" y="1450198"/>
            <a:ext cx="5522218" cy="280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 rot="180000">
            <a:off x="5259413" y="3335902"/>
            <a:ext cx="3799560" cy="334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Rastezači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 rot="60000">
            <a:off x="777874" y="2124355"/>
            <a:ext cx="7707004" cy="3904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1263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Centratori - spoljašnji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191883" y="1447800"/>
            <a:ext cx="6840747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52930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Centrator - unutrašnji</a:t>
            </a:r>
            <a:endParaRPr lang="sr-Latn-C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 rot="60000">
            <a:off x="4915570" y="2543964"/>
            <a:ext cx="4118137" cy="394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>
            <a:lum/>
          </a:blip>
          <a:srcRect/>
          <a:stretch>
            <a:fillRect/>
          </a:stretch>
        </p:blipFill>
        <p:spPr bwMode="auto">
          <a:xfrm>
            <a:off x="152400" y="27432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05958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Projektovanje</a:t>
            </a:r>
            <a:r>
              <a:rPr lang="en-US" dirty="0" smtClean="0"/>
              <a:t> </a:t>
            </a:r>
            <a:r>
              <a:rPr lang="en-US" dirty="0" err="1" smtClean="0"/>
              <a:t>tehnologije</a:t>
            </a:r>
            <a:r>
              <a:rPr lang="en-US" dirty="0" smtClean="0"/>
              <a:t> </a:t>
            </a:r>
            <a:r>
              <a:rPr lang="en-US" dirty="0" err="1" smtClean="0"/>
              <a:t>zavarivanja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Stege sa pokretnim nosačima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1600200" y="1524000"/>
            <a:ext cx="6096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68521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Uređaji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postavljanje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okretanje</a:t>
            </a:r>
            <a:r>
              <a:rPr lang="en-US" dirty="0" smtClean="0"/>
              <a:t> </a:t>
            </a:r>
            <a:r>
              <a:rPr lang="en-US" dirty="0" err="1" smtClean="0"/>
              <a:t>konstrukcije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zavarivanju</a:t>
            </a:r>
            <a:r>
              <a:rPr lang="en-US" dirty="0" smtClean="0"/>
              <a:t/>
            </a:r>
            <a:br>
              <a:rPr lang="en-US" dirty="0" smtClean="0"/>
            </a:b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48200"/>
          </a:xfrm>
        </p:spPr>
        <p:txBody>
          <a:bodyPr>
            <a:normAutofit fontScale="92500" lnSpcReduction="20000"/>
          </a:bodyPr>
          <a:lstStyle/>
          <a:p>
            <a:r>
              <a:rPr lang="sr-Latn-CS" dirty="0" smtClean="0"/>
              <a:t>Koriste se za postavljanje materijala u položaj najpogodniji za zavarivanje, </a:t>
            </a:r>
            <a:r>
              <a:rPr lang="en-US" dirty="0" err="1" smtClean="0"/>
              <a:t>i</a:t>
            </a:r>
            <a:r>
              <a:rPr lang="en-US" dirty="0" smtClean="0"/>
              <a:t>/</a:t>
            </a:r>
            <a:r>
              <a:rPr lang="en-US" dirty="0" err="1" smtClean="0"/>
              <a:t>ili</a:t>
            </a:r>
            <a:r>
              <a:rPr lang="sr-Latn-CS" dirty="0" smtClean="0"/>
              <a:t> za pokretanje brzinom zavarivanja.</a:t>
            </a:r>
          </a:p>
          <a:p>
            <a:pPr>
              <a:buNone/>
            </a:pPr>
            <a:endParaRPr lang="sr-Latn-CS" dirty="0" smtClean="0"/>
          </a:p>
          <a:p>
            <a:r>
              <a:rPr lang="sr-Latn-CS" dirty="0" smtClean="0"/>
              <a:t>To su:</a:t>
            </a:r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r>
              <a:rPr lang="sr-Latn-CS" dirty="0" smtClean="0"/>
              <a:t>1. Okretaljke</a:t>
            </a:r>
          </a:p>
          <a:p>
            <a:pPr>
              <a:buNone/>
            </a:pPr>
            <a:r>
              <a:rPr lang="sr-Latn-CS" dirty="0" smtClean="0"/>
              <a:t>2. Okretaljke sa točkovima</a:t>
            </a:r>
          </a:p>
          <a:p>
            <a:pPr>
              <a:buNone/>
            </a:pPr>
            <a:r>
              <a:rPr lang="sr-Latn-CS" dirty="0" smtClean="0"/>
              <a:t>3. Prevrtači/pozicioneri</a:t>
            </a:r>
          </a:p>
          <a:p>
            <a:pPr>
              <a:buNone/>
            </a:pPr>
            <a:r>
              <a:rPr lang="sr-Latn-CS" dirty="0" smtClean="0"/>
              <a:t>4. Manipulatori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2535147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Okretaljke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Obezbeđuju okretanje konstrukcije brzinom zavarivanja/navarivanja.</a:t>
            </a:r>
            <a:endParaRPr lang="sr-Latn-C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152400" y="2819400"/>
            <a:ext cx="5486400" cy="27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5715000" y="2286000"/>
            <a:ext cx="3200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828800" y="56388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800" dirty="0" smtClean="0"/>
              <a:t>Horizontalne			  Vertikalne</a:t>
            </a:r>
            <a:endParaRPr lang="sr-Latn-CS" sz="2800" dirty="0"/>
          </a:p>
        </p:txBody>
      </p:sp>
    </p:spTree>
    <p:extLst>
      <p:ext uri="{BB962C8B-B14F-4D97-AF65-F5344CB8AC3E}">
        <p14:creationId xmlns:p14="http://schemas.microsoft.com/office/powerpoint/2010/main" val="2875276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Okretaljke sa točkovima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Za najveće konstrukcije, u osnovi horizontalna.</a:t>
            </a:r>
            <a:endParaRPr lang="sr-Latn-C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1295400" y="2133600"/>
            <a:ext cx="6477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86478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Prevrtači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CS" dirty="0" smtClean="0"/>
              <a:t>Postavljanje konstrukcije u položaj podesan za zavarivanje.</a:t>
            </a:r>
          </a:p>
          <a:p>
            <a:r>
              <a:rPr lang="sr-Latn-CS" dirty="0" smtClean="0"/>
              <a:t>Vrste: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Prevrtači sa dva oslonca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Lančasti prevrtači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Polužni prevrtači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Prstenasti prevrtači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Prevrtači sa hidrauličnim cilindrima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Prevrtači sa obrtnim okvirom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1024803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Prevrtač sa dva oslonca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 rot="120000">
            <a:off x="568467" y="2111545"/>
            <a:ext cx="8001029" cy="338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437607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Lančasti prevrtači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 rot="60000">
            <a:off x="1484263" y="1612547"/>
            <a:ext cx="5800020" cy="422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938598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Polužni prevrtači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 rot="60000">
            <a:off x="1447800" y="1752600"/>
            <a:ext cx="6324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159909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Prstenasti prevrtači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 rot="120000">
            <a:off x="638424" y="2500019"/>
            <a:ext cx="7949277" cy="29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002149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dirty="0" smtClean="0"/>
              <a:t>Prevrtači sa hidrauličnim cilindrima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47800" y="1524000"/>
            <a:ext cx="5867400" cy="507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14203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Nastavne</a:t>
            </a:r>
            <a:r>
              <a:rPr lang="en-US" dirty="0" smtClean="0"/>
              <a:t> </a:t>
            </a:r>
            <a:r>
              <a:rPr lang="en-US" dirty="0" err="1" smtClean="0"/>
              <a:t>jedinice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Pomoćni</a:t>
            </a:r>
            <a:r>
              <a:rPr lang="en-US" dirty="0" smtClean="0"/>
              <a:t> </a:t>
            </a:r>
            <a:r>
              <a:rPr lang="en-US" dirty="0" err="1" smtClean="0"/>
              <a:t>uređaji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zavarivanju</a:t>
            </a:r>
            <a:endParaRPr lang="en-US" dirty="0" smtClean="0"/>
          </a:p>
          <a:p>
            <a:r>
              <a:rPr lang="en-US" dirty="0" err="1" smtClean="0"/>
              <a:t>Izrada</a:t>
            </a:r>
            <a:r>
              <a:rPr lang="en-US" dirty="0" smtClean="0"/>
              <a:t> </a:t>
            </a:r>
            <a:r>
              <a:rPr lang="en-US" dirty="0" err="1" smtClean="0"/>
              <a:t>zavarenih</a:t>
            </a:r>
            <a:r>
              <a:rPr lang="en-US" dirty="0" smtClean="0"/>
              <a:t> </a:t>
            </a:r>
            <a:r>
              <a:rPr lang="en-US" dirty="0" err="1" smtClean="0"/>
              <a:t>konstrukcija</a:t>
            </a:r>
            <a:endParaRPr lang="en-US" dirty="0" smtClean="0"/>
          </a:p>
          <a:p>
            <a:r>
              <a:rPr lang="en-US" dirty="0" err="1" smtClean="0"/>
              <a:t>Izrada</a:t>
            </a:r>
            <a:r>
              <a:rPr lang="en-US" dirty="0" smtClean="0"/>
              <a:t> </a:t>
            </a:r>
            <a:r>
              <a:rPr lang="en-US" dirty="0" err="1" smtClean="0"/>
              <a:t>zavarenih</a:t>
            </a:r>
            <a:r>
              <a:rPr lang="en-US" dirty="0" smtClean="0"/>
              <a:t> </a:t>
            </a:r>
            <a:r>
              <a:rPr lang="en-US" dirty="0" err="1" smtClean="0"/>
              <a:t>nosača</a:t>
            </a:r>
            <a:endParaRPr lang="en-US" dirty="0" smtClean="0"/>
          </a:p>
          <a:p>
            <a:r>
              <a:rPr lang="en-US" dirty="0" err="1" smtClean="0"/>
              <a:t>Izrada</a:t>
            </a:r>
            <a:r>
              <a:rPr lang="en-US" dirty="0" smtClean="0"/>
              <a:t> </a:t>
            </a:r>
            <a:r>
              <a:rPr lang="en-US" dirty="0" err="1" smtClean="0"/>
              <a:t>zavarenih</a:t>
            </a:r>
            <a:r>
              <a:rPr lang="en-US" dirty="0" smtClean="0"/>
              <a:t> </a:t>
            </a:r>
            <a:r>
              <a:rPr lang="en-US" dirty="0" err="1" smtClean="0"/>
              <a:t>rešetkastih</a:t>
            </a:r>
            <a:r>
              <a:rPr lang="en-US" dirty="0" smtClean="0"/>
              <a:t> </a:t>
            </a:r>
            <a:r>
              <a:rPr lang="en-US" dirty="0" err="1" smtClean="0"/>
              <a:t>konstrukcija</a:t>
            </a:r>
            <a:endParaRPr lang="en-US" dirty="0" smtClean="0"/>
          </a:p>
          <a:p>
            <a:r>
              <a:rPr lang="en-US" dirty="0" err="1" smtClean="0"/>
              <a:t>Izrada</a:t>
            </a:r>
            <a:r>
              <a:rPr lang="en-US" dirty="0" smtClean="0"/>
              <a:t> </a:t>
            </a:r>
            <a:r>
              <a:rPr lang="en-US" dirty="0" err="1" smtClean="0"/>
              <a:t>zavarenih</a:t>
            </a:r>
            <a:r>
              <a:rPr lang="en-US" dirty="0" smtClean="0"/>
              <a:t> </a:t>
            </a:r>
            <a:r>
              <a:rPr lang="en-US" dirty="0" err="1" smtClean="0"/>
              <a:t>okvira</a:t>
            </a:r>
            <a:endParaRPr lang="en-US" dirty="0" smtClean="0"/>
          </a:p>
          <a:p>
            <a:r>
              <a:rPr lang="en-US" dirty="0" err="1" smtClean="0"/>
              <a:t>Izrada</a:t>
            </a:r>
            <a:r>
              <a:rPr lang="en-US" dirty="0" smtClean="0"/>
              <a:t> </a:t>
            </a:r>
            <a:r>
              <a:rPr lang="en-US" dirty="0" err="1" smtClean="0"/>
              <a:t>zavarenih</a:t>
            </a:r>
            <a:r>
              <a:rPr lang="en-US" dirty="0" smtClean="0"/>
              <a:t> </a:t>
            </a:r>
            <a:r>
              <a:rPr lang="en-US" dirty="0" err="1" smtClean="0"/>
              <a:t>stubova</a:t>
            </a:r>
            <a:endParaRPr lang="en-US" dirty="0" smtClean="0"/>
          </a:p>
          <a:p>
            <a:r>
              <a:rPr lang="en-US" dirty="0" err="1" smtClean="0"/>
              <a:t>Izrada</a:t>
            </a:r>
            <a:r>
              <a:rPr lang="en-US" dirty="0" smtClean="0"/>
              <a:t> </a:t>
            </a:r>
            <a:r>
              <a:rPr lang="en-US" dirty="0" err="1" smtClean="0"/>
              <a:t>zavarenih</a:t>
            </a:r>
            <a:r>
              <a:rPr lang="en-US" dirty="0" smtClean="0"/>
              <a:t> </a:t>
            </a:r>
            <a:r>
              <a:rPr lang="en-US" dirty="0" err="1" smtClean="0"/>
              <a:t>rezervoara</a:t>
            </a:r>
            <a:endParaRPr lang="en-US" dirty="0" smtClean="0"/>
          </a:p>
          <a:p>
            <a:r>
              <a:rPr lang="en-US" dirty="0" err="1" smtClean="0"/>
              <a:t>Izrada</a:t>
            </a:r>
            <a:r>
              <a:rPr lang="en-US" dirty="0" smtClean="0"/>
              <a:t> </a:t>
            </a:r>
            <a:r>
              <a:rPr lang="en-US" dirty="0" err="1" smtClean="0"/>
              <a:t>zavarenih</a:t>
            </a:r>
            <a:r>
              <a:rPr lang="en-US" dirty="0" smtClean="0"/>
              <a:t> </a:t>
            </a:r>
            <a:r>
              <a:rPr lang="en-US" dirty="0" err="1" smtClean="0"/>
              <a:t>cevovoda</a:t>
            </a:r>
            <a:endParaRPr lang="en-US" dirty="0" smtClean="0"/>
          </a:p>
          <a:p>
            <a:r>
              <a:rPr lang="en-US" dirty="0" err="1" smtClean="0"/>
              <a:t>Izrada</a:t>
            </a:r>
            <a:r>
              <a:rPr lang="en-US" dirty="0" smtClean="0"/>
              <a:t> </a:t>
            </a:r>
            <a:r>
              <a:rPr lang="en-US" dirty="0" err="1" smtClean="0"/>
              <a:t>zavarenih</a:t>
            </a:r>
            <a:r>
              <a:rPr lang="en-US" dirty="0" smtClean="0"/>
              <a:t> </a:t>
            </a:r>
            <a:r>
              <a:rPr lang="en-US" dirty="0" err="1" smtClean="0"/>
              <a:t>sudova</a:t>
            </a:r>
            <a:r>
              <a:rPr lang="en-US" dirty="0" smtClean="0"/>
              <a:t> pod </a:t>
            </a:r>
            <a:r>
              <a:rPr lang="en-US" dirty="0" err="1" smtClean="0"/>
              <a:t>pritiskom</a:t>
            </a:r>
            <a:endParaRPr lang="en-US" dirty="0" smtClean="0"/>
          </a:p>
          <a:p>
            <a:r>
              <a:rPr lang="en-US" dirty="0" err="1" smtClean="0"/>
              <a:t>Izrada</a:t>
            </a:r>
            <a:r>
              <a:rPr lang="en-US" dirty="0" smtClean="0"/>
              <a:t> </a:t>
            </a:r>
            <a:r>
              <a:rPr lang="en-US" dirty="0" err="1" smtClean="0"/>
              <a:t>zavarenih</a:t>
            </a:r>
            <a:r>
              <a:rPr lang="en-US" dirty="0" smtClean="0"/>
              <a:t> </a:t>
            </a:r>
            <a:r>
              <a:rPr lang="en-US" dirty="0" err="1" smtClean="0"/>
              <a:t>mašinskih</a:t>
            </a:r>
            <a:r>
              <a:rPr lang="en-US" dirty="0" smtClean="0"/>
              <a:t> </a:t>
            </a:r>
            <a:r>
              <a:rPr lang="en-US" dirty="0" err="1" smtClean="0"/>
              <a:t>elemenata</a:t>
            </a:r>
            <a:endParaRPr lang="en-US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dirty="0" smtClean="0"/>
              <a:t>Prevrtači sa obrtnim okvirom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609600" y="2362199"/>
            <a:ext cx="8153400" cy="297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399437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Manipulatori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295400"/>
            <a:ext cx="4038600" cy="4525963"/>
          </a:xfrm>
        </p:spPr>
        <p:txBody>
          <a:bodyPr>
            <a:noAutofit/>
          </a:bodyPr>
          <a:lstStyle/>
          <a:p>
            <a:r>
              <a:rPr lang="sr-Latn-CS" sz="2800" dirty="0" smtClean="0"/>
              <a:t>Najsloženiji uređaji, obezbeđuju postavljanje u položaj pogodan za zavarivanje i okretanje brzinom zavarivanja u ručnom, poluautomatskom i automatskom zavarivanju/navarivanju.</a:t>
            </a:r>
            <a:endParaRPr lang="sr-Latn-C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 rot="60000">
            <a:off x="150324" y="1334206"/>
            <a:ext cx="4483560" cy="418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5486400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800" dirty="0" smtClean="0"/>
              <a:t>*Pozicioneri – slični manipulatorima, ali bez mogućnosti okretanja brzinom zavarivanja. Obezbeđuju isto što i prevrtači.</a:t>
            </a:r>
            <a:endParaRPr lang="sr-Latn-CS" sz="2800" dirty="0"/>
          </a:p>
        </p:txBody>
      </p:sp>
    </p:spTree>
    <p:extLst>
      <p:ext uri="{BB962C8B-B14F-4D97-AF65-F5344CB8AC3E}">
        <p14:creationId xmlns:p14="http://schemas.microsoft.com/office/powerpoint/2010/main" val="28389561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sr-Latn-CS" dirty="0" smtClean="0"/>
              <a:t>Hvala na pažnji!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2923639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Pomoćni</a:t>
            </a:r>
            <a:r>
              <a:rPr lang="en-US" b="1" dirty="0" smtClean="0"/>
              <a:t> </a:t>
            </a:r>
            <a:r>
              <a:rPr lang="en-US" b="1" dirty="0" err="1" smtClean="0"/>
              <a:t>uređaji</a:t>
            </a:r>
            <a:r>
              <a:rPr lang="en-US" b="1" dirty="0" smtClean="0"/>
              <a:t> </a:t>
            </a:r>
            <a:r>
              <a:rPr lang="en-US" b="1" dirty="0" err="1" smtClean="0"/>
              <a:t>pri</a:t>
            </a:r>
            <a:r>
              <a:rPr lang="en-US" b="1" dirty="0" smtClean="0"/>
              <a:t> </a:t>
            </a:r>
            <a:r>
              <a:rPr lang="en-US" b="1" dirty="0" err="1" smtClean="0"/>
              <a:t>zavarivanju</a:t>
            </a:r>
            <a:endParaRPr lang="en-US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/>
          <a:lstStyle/>
          <a:p>
            <a:r>
              <a:rPr lang="en-US" dirty="0" err="1" smtClean="0"/>
              <a:t>Uređaji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montažu</a:t>
            </a:r>
            <a:r>
              <a:rPr lang="en-US" dirty="0" smtClean="0"/>
              <a:t> </a:t>
            </a:r>
            <a:r>
              <a:rPr lang="en-US" dirty="0" err="1" smtClean="0"/>
              <a:t>konstrukcija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zavarivanje</a:t>
            </a:r>
            <a:r>
              <a:rPr lang="en-US" dirty="0" smtClean="0"/>
              <a:t> </a:t>
            </a:r>
            <a:r>
              <a:rPr lang="en-US" dirty="0" err="1" smtClean="0"/>
              <a:t>montažnih</a:t>
            </a:r>
            <a:r>
              <a:rPr lang="en-US" dirty="0" smtClean="0"/>
              <a:t> </a:t>
            </a:r>
            <a:r>
              <a:rPr lang="en-US" dirty="0" err="1" smtClean="0"/>
              <a:t>šavo</a:t>
            </a:r>
            <a:r>
              <a:rPr lang="sr-Latn-CS" dirty="0" smtClean="0"/>
              <a:t>va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Uređaji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postavljanje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okretanje</a:t>
            </a:r>
            <a:r>
              <a:rPr lang="en-US" dirty="0" smtClean="0"/>
              <a:t> </a:t>
            </a:r>
            <a:r>
              <a:rPr lang="en-US" dirty="0" err="1" smtClean="0"/>
              <a:t>konstrukcije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zavarivanju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Uređaji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montažu</a:t>
            </a:r>
            <a:r>
              <a:rPr lang="en-US" dirty="0" smtClean="0"/>
              <a:t> </a:t>
            </a:r>
            <a:r>
              <a:rPr lang="en-US" dirty="0" err="1" smtClean="0"/>
              <a:t>konstrukcija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zavarivanje</a:t>
            </a:r>
            <a:r>
              <a:rPr lang="en-US" dirty="0" smtClean="0"/>
              <a:t> </a:t>
            </a:r>
            <a:r>
              <a:rPr lang="en-US" dirty="0" err="1" smtClean="0"/>
              <a:t>montažnih</a:t>
            </a:r>
            <a:r>
              <a:rPr lang="en-US" dirty="0" smtClean="0"/>
              <a:t> </a:t>
            </a:r>
            <a:r>
              <a:rPr lang="en-US" dirty="0" err="1" smtClean="0"/>
              <a:t>šavo</a:t>
            </a:r>
            <a:r>
              <a:rPr lang="sr-Latn-CS" dirty="0" smtClean="0"/>
              <a:t>va</a:t>
            </a:r>
            <a:r>
              <a:rPr lang="en-US" dirty="0" smtClean="0"/>
              <a:t/>
            </a:r>
            <a:br>
              <a:rPr lang="en-US" dirty="0" smtClean="0"/>
            </a:b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Autofit/>
          </a:bodyPr>
          <a:lstStyle/>
          <a:p>
            <a:r>
              <a:rPr lang="sr-Latn-CS" sz="2000" dirty="0" smtClean="0"/>
              <a:t>Obezbeđuju precizno pozicioniranje elemenata, nakon čega se izvode montažni šavovi.</a:t>
            </a:r>
          </a:p>
          <a:p>
            <a:r>
              <a:rPr lang="sr-Latn-CS" sz="2000" dirty="0" smtClean="0"/>
              <a:t>Vrste uređaja za montažu:</a:t>
            </a:r>
          </a:p>
          <a:p>
            <a:pPr marL="514350" indent="-514350">
              <a:buAutoNum type="arabicPeriod"/>
            </a:pPr>
            <a:r>
              <a:rPr lang="sr-Latn-CS" sz="2000" dirty="0" smtClean="0"/>
              <a:t>Ručne stege</a:t>
            </a:r>
          </a:p>
          <a:p>
            <a:pPr marL="514350" indent="-514350">
              <a:buAutoNum type="arabicPeriod"/>
            </a:pPr>
            <a:r>
              <a:rPr lang="sr-Latn-CS" sz="2000" dirty="0" smtClean="0"/>
              <a:t>Ručne polužne stege</a:t>
            </a:r>
          </a:p>
          <a:p>
            <a:pPr marL="514350" indent="-514350">
              <a:buAutoNum type="arabicPeriod"/>
            </a:pPr>
            <a:r>
              <a:rPr lang="sr-Latn-CS" sz="2000" dirty="0" smtClean="0"/>
              <a:t>Ručne ekcentar stege</a:t>
            </a:r>
          </a:p>
          <a:p>
            <a:pPr marL="514350" indent="-514350">
              <a:buAutoNum type="arabicPeriod"/>
            </a:pPr>
            <a:r>
              <a:rPr lang="sr-Latn-CS" sz="2000" dirty="0" smtClean="0"/>
              <a:t>Pneumatske stege</a:t>
            </a:r>
          </a:p>
          <a:p>
            <a:pPr marL="514350" indent="-514350">
              <a:buAutoNum type="arabicPeriod"/>
            </a:pPr>
            <a:r>
              <a:rPr lang="sr-Latn-CS" sz="2000" dirty="0" smtClean="0"/>
              <a:t>Stege sa pneumatskom komorom</a:t>
            </a:r>
          </a:p>
          <a:p>
            <a:pPr marL="514350" indent="-514350">
              <a:buAutoNum type="arabicPeriod"/>
            </a:pPr>
            <a:r>
              <a:rPr lang="sr-Latn-CS" sz="2000" dirty="0" smtClean="0"/>
              <a:t>Stege sa pneumatskim crevima</a:t>
            </a:r>
          </a:p>
          <a:p>
            <a:pPr marL="514350" indent="-514350">
              <a:buAutoNum type="arabicPeriod"/>
            </a:pPr>
            <a:r>
              <a:rPr lang="sr-Latn-CS" sz="2000" dirty="0" smtClean="0"/>
              <a:t>Hidraulične stege</a:t>
            </a:r>
          </a:p>
          <a:p>
            <a:pPr marL="514350" indent="-514350">
              <a:buAutoNum type="arabicPeriod"/>
            </a:pPr>
            <a:r>
              <a:rPr lang="sr-Latn-CS" sz="2000" dirty="0" smtClean="0"/>
              <a:t>Pneumohidraulične stege</a:t>
            </a:r>
          </a:p>
          <a:p>
            <a:pPr marL="514350" indent="-514350">
              <a:buAutoNum type="arabicPeriod"/>
            </a:pPr>
            <a:r>
              <a:rPr lang="sr-Latn-CS" sz="2000" dirty="0" smtClean="0"/>
              <a:t>Magnetne stege</a:t>
            </a:r>
          </a:p>
          <a:p>
            <a:pPr marL="514350" indent="-514350">
              <a:buAutoNum type="arabicPeriod"/>
            </a:pPr>
            <a:r>
              <a:rPr lang="sr-Latn-CS" sz="2000" dirty="0" smtClean="0"/>
              <a:t>Rastezači</a:t>
            </a:r>
          </a:p>
          <a:p>
            <a:pPr marL="514350" indent="-514350">
              <a:buAutoNum type="arabicPeriod"/>
            </a:pPr>
            <a:r>
              <a:rPr lang="sr-Latn-CS" sz="2000" dirty="0" smtClean="0"/>
              <a:t>Centratori</a:t>
            </a:r>
          </a:p>
          <a:p>
            <a:pPr marL="514350" indent="-514350">
              <a:buAutoNum type="arabicPeriod"/>
            </a:pPr>
            <a:r>
              <a:rPr lang="sr-Latn-CS" sz="2000" dirty="0" smtClean="0"/>
              <a:t>Stege sa pokretnim nosačima</a:t>
            </a:r>
            <a:endParaRPr lang="sr-Latn-C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Ručne stege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2057400" y="1371600"/>
            <a:ext cx="4724400" cy="233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228600" y="3833447"/>
            <a:ext cx="4038600" cy="2795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4876800" y="3886200"/>
            <a:ext cx="3962400" cy="27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Ručne stege (brzopokretne)</a:t>
            </a:r>
            <a:endParaRPr lang="sr-Latn-C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 rot="-180000">
            <a:off x="64468" y="1491090"/>
            <a:ext cx="4069560" cy="257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 rot="-180000">
            <a:off x="4395756" y="1414327"/>
            <a:ext cx="4609995" cy="249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 rot="-180000">
            <a:off x="2716935" y="4025853"/>
            <a:ext cx="3519180" cy="2758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Ručne polužne stege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 rot="180000">
            <a:off x="1810384" y="1295400"/>
            <a:ext cx="5257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Ručne ekscentar stege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 rot="180000">
            <a:off x="2623984" y="1550645"/>
            <a:ext cx="4123077" cy="4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367</Words>
  <Application>Microsoft Office PowerPoint</Application>
  <PresentationFormat>On-screen Show (4:3)</PresentationFormat>
  <Paragraphs>92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PROJEKTOVANJE TEHNOLOGIJE ZAVARIVANJA</vt:lpstr>
      <vt:lpstr>Projektovanje tehnologije zavarivanja</vt:lpstr>
      <vt:lpstr>Nastavne jedinice</vt:lpstr>
      <vt:lpstr>Pomoćni uređaji pri zavarivanju</vt:lpstr>
      <vt:lpstr>Uređaji za montažu konstrukcija za zavarivanje montažnih šavova </vt:lpstr>
      <vt:lpstr>Ručne stege</vt:lpstr>
      <vt:lpstr>Ručne stege (brzopokretne)</vt:lpstr>
      <vt:lpstr>Ručne polužne stege</vt:lpstr>
      <vt:lpstr>Ručne ekscentar stege</vt:lpstr>
      <vt:lpstr>Pneumatske stege *Hidraulične stege</vt:lpstr>
      <vt:lpstr>Pneumatske stege</vt:lpstr>
      <vt:lpstr>Stege sa pneumatskom komorom</vt:lpstr>
      <vt:lpstr>Stege sa pneumatskim crevima</vt:lpstr>
      <vt:lpstr>Pneumohidraulične stege</vt:lpstr>
      <vt:lpstr>Magnetne stege</vt:lpstr>
      <vt:lpstr>Magnetne stege</vt:lpstr>
      <vt:lpstr>Rastezači</vt:lpstr>
      <vt:lpstr>Centratori - spoljašnji</vt:lpstr>
      <vt:lpstr>Centrator - unutrašnji</vt:lpstr>
      <vt:lpstr>Stege sa pokretnim nosačima</vt:lpstr>
      <vt:lpstr>Uređaji za postavljanje i okretanje konstrukcije pri zavarivanju </vt:lpstr>
      <vt:lpstr>Okretaljke</vt:lpstr>
      <vt:lpstr>Okretaljke sa točkovima</vt:lpstr>
      <vt:lpstr>Prevrtači</vt:lpstr>
      <vt:lpstr>Prevrtač sa dva oslonca</vt:lpstr>
      <vt:lpstr>Lančasti prevrtači</vt:lpstr>
      <vt:lpstr>Polužni prevrtači</vt:lpstr>
      <vt:lpstr>Prstenasti prevrtači</vt:lpstr>
      <vt:lpstr>Prevrtači sa hidrauličnim cilindrima</vt:lpstr>
      <vt:lpstr>Prevrtači sa obrtnim okvirom</vt:lpstr>
      <vt:lpstr>Manipulatori</vt:lpstr>
      <vt:lpstr>Hvala na pažnji!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sebastijan</dc:creator>
  <cp:lastModifiedBy>Sebastian Baloš</cp:lastModifiedBy>
  <cp:revision>38</cp:revision>
  <dcterms:created xsi:type="dcterms:W3CDTF">2012-10-10T09:03:54Z</dcterms:created>
  <dcterms:modified xsi:type="dcterms:W3CDTF">2015-09-16T08:41:52Z</dcterms:modified>
</cp:coreProperties>
</file>